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C6931-A4A8-4E13-81A2-6D2AD1A6D7DA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FF96-9A70-4F43-9517-E42D135C13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Geologic Time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Geologic Time </a:t>
            </a:r>
            <a:br>
              <a:rPr lang="en-US" dirty="0" smtClean="0"/>
            </a:br>
            <a:r>
              <a:rPr lang="en-US" dirty="0" smtClean="0"/>
              <a:t>Quiz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Oui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Myangel, Tyree, and Destiny, and</a:t>
            </a:r>
          </a:p>
          <a:p>
            <a:r>
              <a:rPr lang="en-US" dirty="0" smtClean="0"/>
              <a:t>Darian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2133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362075"/>
          </a:xfrm>
        </p:spPr>
        <p:txBody>
          <a:bodyPr/>
          <a:lstStyle/>
          <a:p>
            <a:r>
              <a:rPr lang="en-US" dirty="0" smtClean="0"/>
              <a:t>Question #1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7772400" cy="1500187"/>
          </a:xfrm>
        </p:spPr>
        <p:txBody>
          <a:bodyPr/>
          <a:lstStyle/>
          <a:p>
            <a:r>
              <a:rPr lang="en-US" dirty="0" smtClean="0"/>
              <a:t>What is geologic time is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Geologic Time          Geologic Time  Quiz         Oui</vt:lpstr>
      <vt:lpstr>Question #1</vt:lpstr>
      <vt:lpstr>#1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Geologic Time          Geologic Time  Quiz         Oui</dc:title>
  <dc:creator>darian.hines</dc:creator>
  <cp:lastModifiedBy>darian.hines</cp:lastModifiedBy>
  <cp:revision>4</cp:revision>
  <dcterms:created xsi:type="dcterms:W3CDTF">2011-04-04T16:21:57Z</dcterms:created>
  <dcterms:modified xsi:type="dcterms:W3CDTF">2011-04-04T16:55:33Z</dcterms:modified>
</cp:coreProperties>
</file>