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65" r:id="rId4"/>
    <p:sldId id="269" r:id="rId5"/>
    <p:sldId id="259" r:id="rId6"/>
    <p:sldId id="260" r:id="rId7"/>
    <p:sldId id="261" r:id="rId8"/>
    <p:sldId id="263" r:id="rId9"/>
    <p:sldId id="267" r:id="rId10"/>
    <p:sldId id="266" r:id="rId11"/>
    <p:sldId id="268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D660F-DFD7-4FFB-A912-97640D89F93C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3EFD7D-56AD-4373-9939-5CAA88ED9B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EFD7D-56AD-4373-9939-5CAA88ED9B0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tx2"/>
            </a:gs>
            <a:gs pos="47000">
              <a:schemeClr val="accent3"/>
            </a:gs>
            <a:gs pos="60001">
              <a:schemeClr val="accent2"/>
            </a:gs>
            <a:gs pos="71001">
              <a:schemeClr val="accent4"/>
            </a:gs>
            <a:gs pos="81000">
              <a:schemeClr val="accent2"/>
            </a:gs>
            <a:gs pos="100000">
              <a:schemeClr val="accent5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www.hawaii.edu/armyrotc/images/courses/civilw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4876800" cy="3657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lgerian" pitchFamily="82" charset="0"/>
              </a:rPr>
              <a:t>Civil War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76400"/>
            <a:ext cx="6400800" cy="1752600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lgerian" pitchFamily="82" charset="0"/>
              </a:rPr>
              <a:t>By darian Hines</a:t>
            </a:r>
          </a:p>
          <a:p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Algerian" pitchFamily="82" charset="0"/>
            </a:endParaRPr>
          </a:p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lgerian" pitchFamily="82" charset="0"/>
              </a:rPr>
              <a:t>1861-1865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81000"/>
            <a:ext cx="13756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research.surnames.com</a:t>
            </a:r>
            <a:endParaRPr lang="en-US" sz="8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851648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Battle of Fort Sumter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447800"/>
            <a:ext cx="4876800" cy="51816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sz="2400" dirty="0" smtClean="0"/>
              <a:t>The start of this battle was on April 12, 1861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 smtClean="0"/>
              <a:t>The location was South Carolina </a:t>
            </a:r>
          </a:p>
          <a:p>
            <a:pPr algn="l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2400" dirty="0" smtClean="0"/>
              <a:t>This battle lasted for two days </a:t>
            </a:r>
          </a:p>
          <a:p>
            <a:pPr algn="l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2400" dirty="0" smtClean="0"/>
              <a:t>The general for the union was Brigadier General Beauregard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 smtClean="0"/>
              <a:t>Confederate general was Major Anderson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 smtClean="0"/>
              <a:t>This battle have no casualties 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 smtClean="0"/>
              <a:t>The significant was that this battle was the beginning of the civil war</a:t>
            </a:r>
          </a:p>
          <a:p>
            <a:pPr algn="l"/>
            <a:endParaRPr lang="en-US" sz="1800" dirty="0"/>
          </a:p>
        </p:txBody>
      </p:sp>
      <p:pic>
        <p:nvPicPr>
          <p:cNvPr id="1028" name="Picture 4" descr="http://www.sonofthesouth.net/leefoundation/sumter/ft-sumter-1_Pictu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781425"/>
            <a:ext cx="3886200" cy="307657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7848600" y="3505200"/>
            <a:ext cx="108074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sonofthesouth.net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851648" cy="1066800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r>
              <a:rPr lang="en-US" dirty="0" smtClean="0"/>
              <a:t>First Battle of Bull Run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1752600"/>
            <a:ext cx="5263896" cy="4800600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</p:spPr>
        <p:txBody>
          <a:bodyPr>
            <a:normAutofit fontScale="85000" lnSpcReduction="20000"/>
          </a:bodyPr>
          <a:lstStyle/>
          <a:p>
            <a:pPr>
              <a:buClr>
                <a:schemeClr val="accent5"/>
              </a:buClr>
              <a:buFont typeface="Century Gothic" pitchFamily="34" charset="0"/>
              <a:buChar char="☺"/>
            </a:pPr>
            <a:r>
              <a:rPr lang="en-US" dirty="0" smtClean="0">
                <a:solidFill>
                  <a:schemeClr val="accent1"/>
                </a:solidFill>
              </a:rPr>
              <a:t>The location of this battle was in Virginia</a:t>
            </a:r>
          </a:p>
          <a:p>
            <a:pPr>
              <a:buClr>
                <a:schemeClr val="accent5"/>
              </a:buClr>
              <a:buFont typeface="Century Gothic" pitchFamily="34" charset="0"/>
              <a:buChar char="☺"/>
            </a:pPr>
            <a:r>
              <a:rPr lang="en-US" dirty="0" smtClean="0">
                <a:solidFill>
                  <a:schemeClr val="accent1"/>
                </a:solidFill>
              </a:rPr>
              <a:t>The date </a:t>
            </a:r>
            <a:r>
              <a:rPr lang="en-US" dirty="0" smtClean="0">
                <a:solidFill>
                  <a:schemeClr val="accent1"/>
                </a:solidFill>
              </a:rPr>
              <a:t>was on July 21 1861</a:t>
            </a:r>
          </a:p>
          <a:p>
            <a:pPr>
              <a:buClr>
                <a:schemeClr val="accent5"/>
              </a:buClr>
              <a:buFont typeface="Century Gothic" pitchFamily="34" charset="0"/>
              <a:buChar char="☺"/>
            </a:pPr>
            <a:r>
              <a:rPr lang="en-US" dirty="0" smtClean="0">
                <a:solidFill>
                  <a:schemeClr val="accent1"/>
                </a:solidFill>
              </a:rPr>
              <a:t>Union had Brigadier General Irvin McDowell</a:t>
            </a:r>
          </a:p>
          <a:p>
            <a:pPr>
              <a:buClr>
                <a:schemeClr val="accent5"/>
              </a:buClr>
              <a:buFont typeface="Century Gothic" pitchFamily="34" charset="0"/>
              <a:buChar char="☺"/>
            </a:pPr>
            <a:r>
              <a:rPr lang="en-US" dirty="0" smtClean="0">
                <a:solidFill>
                  <a:schemeClr val="accent1"/>
                </a:solidFill>
              </a:rPr>
              <a:t>The confederate was Brigadier General Beauregard</a:t>
            </a:r>
          </a:p>
          <a:p>
            <a:pPr>
              <a:buClr>
                <a:schemeClr val="accent5"/>
              </a:buClr>
              <a:buFont typeface="Century Gothic" pitchFamily="34" charset="0"/>
              <a:buChar char="☺"/>
            </a:pPr>
            <a:r>
              <a:rPr lang="en-US" dirty="0" smtClean="0">
                <a:solidFill>
                  <a:schemeClr val="accent1"/>
                </a:solidFill>
              </a:rPr>
              <a:t>The confederate causalities was 2,896</a:t>
            </a:r>
          </a:p>
          <a:p>
            <a:pPr>
              <a:buClr>
                <a:schemeClr val="accent5"/>
              </a:buClr>
              <a:buFont typeface="Century Gothic" pitchFamily="34" charset="0"/>
              <a:buChar char="☺"/>
            </a:pPr>
            <a:r>
              <a:rPr lang="en-US" dirty="0" smtClean="0">
                <a:solidFill>
                  <a:schemeClr val="accent1"/>
                </a:solidFill>
              </a:rPr>
              <a:t>While the union had 1,982 causalities</a:t>
            </a:r>
          </a:p>
          <a:p>
            <a:pPr>
              <a:buClr>
                <a:schemeClr val="accent5"/>
              </a:buClr>
              <a:buFont typeface="Century Gothic" pitchFamily="34" charset="0"/>
              <a:buChar char="☺"/>
            </a:pPr>
            <a:r>
              <a:rPr lang="en-US" dirty="0" smtClean="0">
                <a:solidFill>
                  <a:schemeClr val="accent1"/>
                </a:solidFill>
              </a:rPr>
              <a:t>The significant of this battle was that they realize how long and violet this battle will last.  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  <p:pic>
        <p:nvPicPr>
          <p:cNvPr id="13314" name="Picture 2" descr="http://3.bp.blogspot.com/_IKRWduiHSLI/TTzST-R18eI/AAAAAAAABR8/4r41pNWb7yw/s1600/Bull%2BR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2600"/>
            <a:ext cx="3733799" cy="360997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5486400"/>
            <a:ext cx="134363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tdornton.blogspot.com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of Gettysburg </a:t>
            </a:r>
            <a:endParaRPr lang="en-US" dirty="0"/>
          </a:p>
        </p:txBody>
      </p:sp>
      <p:sp useBgFill="1"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799"/>
            <a:ext cx="4038600" cy="4876801"/>
          </a:xfrm>
          <a:effectLst>
            <a:outerShdw blurRad="50800" dist="50800" dir="5400000" algn="ctr" rotWithShape="0">
              <a:srgbClr val="000000"/>
            </a:outerShdw>
          </a:effectLst>
        </p:spPr>
        <p:txBody>
          <a:bodyPr>
            <a:normAutofit fontScale="55000" lnSpcReduction="20000"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Century Gothic" pitchFamily="34" charset="0"/>
              <a:buChar char="♠"/>
            </a:pPr>
            <a:r>
              <a:rPr lang="en-US" sz="2900" dirty="0" smtClean="0"/>
              <a:t>This battle started on July 1 1863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Century Gothic" pitchFamily="34" charset="0"/>
              <a:buChar char="♠"/>
            </a:pPr>
            <a:r>
              <a:rPr lang="en-US" sz="2900" dirty="0" smtClean="0"/>
              <a:t>This battle was located  in Pennsylvania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Century Gothic" pitchFamily="34" charset="0"/>
              <a:buChar char="♠"/>
            </a:pPr>
            <a:r>
              <a:rPr lang="en-US" sz="2900" dirty="0" smtClean="0"/>
              <a:t>The battle lasted for three days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Century Gothic" pitchFamily="34" charset="0"/>
              <a:buChar char="♠"/>
            </a:pPr>
            <a:r>
              <a:rPr lang="en-US" sz="2900" dirty="0" smtClean="0"/>
              <a:t>This battle had ended on July 3 1863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Century Gothic" pitchFamily="34" charset="0"/>
              <a:buChar char="♠"/>
            </a:pPr>
            <a:r>
              <a:rPr lang="en-US" sz="2900" dirty="0" smtClean="0"/>
              <a:t>The generals for the union was Major General George Meade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Century Gothic" pitchFamily="34" charset="0"/>
              <a:buChar char="♠"/>
            </a:pPr>
            <a:r>
              <a:rPr lang="en-US" sz="2900" dirty="0" smtClean="0"/>
              <a:t>Confederate was General Robert E. Lee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Century Gothic" pitchFamily="34" charset="0"/>
              <a:buChar char="♠"/>
            </a:pPr>
            <a:r>
              <a:rPr lang="en-US" sz="2900" dirty="0" smtClean="0"/>
              <a:t>This battle had a lot of causalities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Century Gothic" pitchFamily="34" charset="0"/>
              <a:buChar char="♠"/>
            </a:pPr>
            <a:r>
              <a:rPr lang="en-US" sz="2900" dirty="0" smtClean="0"/>
              <a:t>This battle was also known as the bloodiest battle during the civil war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Century Gothic" pitchFamily="34" charset="0"/>
              <a:buChar char="♠"/>
            </a:pPr>
            <a:r>
              <a:rPr lang="en-US" sz="2900" dirty="0" smtClean="0"/>
              <a:t>Union had 23,055 people killed ,missing, and captured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Century Gothic" pitchFamily="34" charset="0"/>
              <a:buChar char="♠"/>
            </a:pPr>
            <a:r>
              <a:rPr lang="en-US" sz="2900" dirty="0" smtClean="0"/>
              <a:t>Confederate had 23,231 people, missing, and captured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Century Gothic" pitchFamily="34" charset="0"/>
              <a:buChar char="♠"/>
            </a:pPr>
            <a:r>
              <a:rPr lang="en-US" sz="2900" dirty="0" smtClean="0"/>
              <a:t>The significance is this was a turning point </a:t>
            </a:r>
            <a:r>
              <a:rPr lang="en-US" sz="2900" dirty="0" smtClean="0"/>
              <a:t> </a:t>
            </a:r>
            <a:r>
              <a:rPr lang="en-US" sz="2900" dirty="0" smtClean="0"/>
              <a:t>in the war for the  union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Century Gothic" pitchFamily="34" charset="0"/>
              <a:buChar char="♠"/>
            </a:pPr>
            <a:endParaRPr lang="en-US" dirty="0" smtClean="0"/>
          </a:p>
        </p:txBody>
      </p:sp>
      <p:pic>
        <p:nvPicPr>
          <p:cNvPr id="23554" name="Picture 2" descr="http://www.amoeba.com/dynamic-images/blog/Job/Battle_of_Gettysburg_By_Currier_and_Iv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447800"/>
            <a:ext cx="4648200" cy="28194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19800" y="4419600"/>
            <a:ext cx="175400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amoeba.com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828326"/>
          </a:xfrm>
        </p:spPr>
        <p:txBody>
          <a:bodyPr/>
          <a:lstStyle/>
          <a:p>
            <a:r>
              <a:rPr lang="en-US" dirty="0" smtClean="0">
                <a:latin typeface="Curlz MT" pitchFamily="82" charset="0"/>
              </a:rPr>
              <a:t>Second Battle of Fort Fisher</a:t>
            </a:r>
            <a:endParaRPr lang="en-US" dirty="0"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4191000" cy="4572000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accent6">
                  <a:lumMod val="75000"/>
                </a:schemeClr>
              </a:buClr>
            </a:pPr>
            <a:r>
              <a:rPr lang="en-US" dirty="0" smtClean="0">
                <a:latin typeface="Curlz MT" pitchFamily="82" charset="0"/>
              </a:rPr>
              <a:t>The date of this battle was on Jan 13, 1865 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en-US" dirty="0" smtClean="0">
                <a:latin typeface="Curlz MT" pitchFamily="82" charset="0"/>
              </a:rPr>
              <a:t>End date was Jan 15, 1865 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en-US" dirty="0" smtClean="0">
                <a:latin typeface="Curlz MT" pitchFamily="82" charset="0"/>
              </a:rPr>
              <a:t>Location was in North Carolina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en-US" dirty="0" smtClean="0">
                <a:latin typeface="Curlz MT" pitchFamily="82" charset="0"/>
              </a:rPr>
              <a:t>The generals for the union was Major General Alfred Terry and admiral David D. Porter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en-US" dirty="0" smtClean="0">
                <a:latin typeface="Curlz MT" pitchFamily="82" charset="0"/>
              </a:rPr>
              <a:t>Confederate was Major General  W.H.C  and General Robert F. Hoke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en-US" dirty="0" smtClean="0">
                <a:latin typeface="Curlz MT" pitchFamily="82" charset="0"/>
              </a:rPr>
              <a:t>Union causalities were I,138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en-US" dirty="0" smtClean="0">
                <a:latin typeface="Curlz MT" pitchFamily="82" charset="0"/>
              </a:rPr>
              <a:t>Confederate causalities were 583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en-US" dirty="0" smtClean="0">
                <a:latin typeface="Curlz MT" pitchFamily="82" charset="0"/>
              </a:rPr>
              <a:t>The significance is that this helped close off the last confederate port</a:t>
            </a:r>
          </a:p>
          <a:p>
            <a:pPr>
              <a:buClr>
                <a:schemeClr val="accent6">
                  <a:lumMod val="75000"/>
                </a:schemeClr>
              </a:buClr>
              <a:buNone/>
            </a:pPr>
            <a:endParaRPr lang="en-US" dirty="0" smtClean="0">
              <a:latin typeface="Curlz MT" pitchFamily="82" charset="0"/>
            </a:endParaRPr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dirty="0" smtClean="0">
              <a:latin typeface="Curlz MT" pitchFamily="82" charset="0"/>
            </a:endParaRPr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dirty="0" smtClean="0"/>
          </a:p>
          <a:p>
            <a:endParaRPr lang="en-US" dirty="0"/>
          </a:p>
        </p:txBody>
      </p:sp>
      <p:pic>
        <p:nvPicPr>
          <p:cNvPr id="28674" name="Picture 2" descr="http://www.johnpaulstrain.com/images/art/medium/landing-at-fort-fisher-500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676400"/>
            <a:ext cx="4724400" cy="352425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562600" y="5257800"/>
            <a:ext cx="114005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johnpaulstrain.com</a:t>
            </a:r>
            <a:endParaRPr lang="en-US" sz="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located in Virginia </a:t>
            </a:r>
          </a:p>
          <a:p>
            <a:pPr>
              <a:buFont typeface="Wingdings" pitchFamily="2" charset="2"/>
              <a:buChar char="v"/>
            </a:pPr>
            <a:r>
              <a:rPr lang="en-US" smtClean="0"/>
              <a:t>Date was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ish.in/wp-content/uploads/2011/02/wpid-civil-war-uniform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775200" y="3581400"/>
            <a:ext cx="4368800" cy="3276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Civil war 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24000"/>
            <a:ext cx="9144000" cy="5334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The Civil war occurred in April 12 , 1861 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Civil war had ended in April 9 1865</a:t>
            </a:r>
          </a:p>
          <a:p>
            <a:pPr algn="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And the battle that began the Civil war was the battle of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F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ort Sumter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3800" y="5105400"/>
            <a:ext cx="47160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kish.in</a:t>
            </a:r>
            <a:endParaRPr lang="en-US" sz="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ibiblio.org/pub/academic/history/marshall/military/civil_war_usa/CSA.documents/secede.gi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867400" y="1981200"/>
            <a:ext cx="3125048" cy="2971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851648" cy="1219200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Who was involved 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743200"/>
            <a:ext cx="7854696" cy="1752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Border states</a:t>
            </a:r>
          </a:p>
          <a:p>
            <a:pPr algn="l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Confederate states </a:t>
            </a:r>
          </a:p>
          <a:p>
            <a:pPr algn="l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Union states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553200" y="5105400"/>
            <a:ext cx="71526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dipity.com</a:t>
            </a:r>
            <a:endParaRPr lang="en-US" sz="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Alliances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Alliances were between Britain, France, and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janeqrepublican.files.wordpress.com/2008/12/unionvconfederacy.jpg%3Fw%3D500%26h%3D3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2971800"/>
            <a:ext cx="5181600" cy="3886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28600"/>
            <a:ext cx="7851648" cy="10668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Union states 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9144000" cy="5181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California                                             Michigan                                                        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Connecticut                                       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Minnesota</a:t>
            </a:r>
            <a:endParaRPr lang="en-US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Delaware                                             Nevada 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Illinois                              </a:t>
            </a:r>
            <a:r>
              <a:rPr lang="en-US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              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  New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Hampshire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Indiana                                               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New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York</a:t>
            </a:r>
          </a:p>
          <a:p>
            <a:pPr algn="l"/>
            <a:r>
              <a:rPr lang="en-US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Lowa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                  </a:t>
            </a:r>
            <a:r>
              <a:rPr lang="en-US" sz="900" dirty="0" smtClean="0"/>
              <a:t>tusdetallitos.com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                     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New Jersey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Kansas                                               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Ohio  </a:t>
            </a:r>
            <a:endParaRPr lang="en-US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Kentucky                                              Oregon                                                                                 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Maine                                                 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Pennsylvania</a:t>
            </a:r>
            <a:endParaRPr lang="en-US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Maryland                                            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Rhode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Island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Massachusetts                   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              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Vermont                                      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                                                          West Virginia</a:t>
            </a: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28600"/>
            <a:ext cx="7851648" cy="10668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Confederate states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9144000" cy="5181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1"/>
                </a:solidFill>
              </a:rPr>
              <a:t>South Carolina 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North Carolina 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Mississippi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Florida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Alabama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Georgia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Louisiana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Texas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Virginia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Arkansas 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Tennessee </a:t>
            </a:r>
          </a:p>
          <a:p>
            <a:pPr algn="l"/>
            <a:endParaRPr lang="en-US" dirty="0" smtClean="0">
              <a:solidFill>
                <a:schemeClr val="accent1"/>
              </a:solidFill>
            </a:endParaRPr>
          </a:p>
          <a:p>
            <a:pPr algn="l"/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5122" name="Picture 2" descr="http://upload.wikimedia.org/wikipedia/commons/thumb/2/27/Map_of_CSA_4.png/550px-Map_of_CSA_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505200"/>
            <a:ext cx="5238750" cy="265747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467600" y="6172200"/>
            <a:ext cx="10166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en.wikipedia.org</a:t>
            </a:r>
            <a:endParaRPr lang="en-US" sz="8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851648" cy="1371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Border states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286000"/>
            <a:ext cx="9144000" cy="4572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Missouri</a:t>
            </a:r>
          </a:p>
          <a:p>
            <a:pPr algn="l"/>
            <a:r>
              <a:rPr lang="en-US" dirty="0" smtClean="0"/>
              <a:t>Maryland </a:t>
            </a:r>
          </a:p>
          <a:p>
            <a:pPr algn="l"/>
            <a:r>
              <a:rPr lang="en-US" dirty="0" smtClean="0"/>
              <a:t>Kentucky</a:t>
            </a:r>
          </a:p>
          <a:p>
            <a:pPr algn="l"/>
            <a:r>
              <a:rPr lang="en-US" dirty="0" smtClean="0"/>
              <a:t>West Virginia</a:t>
            </a:r>
          </a:p>
          <a:p>
            <a:pPr algn="l"/>
            <a:r>
              <a:rPr lang="en-US" dirty="0" smtClean="0"/>
              <a:t>Delaware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100" name="Picture 4" descr="http://myhero.com/images/guest/g225811/hero63863/g225811_u73931_american_civil_war_m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514600"/>
            <a:ext cx="4752975" cy="307657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715000" y="6019800"/>
            <a:ext cx="179728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freewebs.com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7851648" cy="10668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President leaders 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752600"/>
            <a:ext cx="9144000" cy="51054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Abraham Lincoln was the president for the union sates during the civil war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And for the confederate president was president Jefferson Davis </a:t>
            </a:r>
          </a:p>
          <a:p>
            <a:endParaRPr lang="en-US" dirty="0">
              <a:latin typeface="+mj-lt"/>
            </a:endParaRPr>
          </a:p>
        </p:txBody>
      </p:sp>
      <p:pic>
        <p:nvPicPr>
          <p:cNvPr id="15364" name="Picture 4" descr="http://paranormalknowledge.com/articles/wp-content/uploads/2008/10/lincol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38400" cy="1828800"/>
          </a:xfrm>
          <a:prstGeom prst="rect">
            <a:avLst/>
          </a:prstGeom>
          <a:noFill/>
        </p:spPr>
      </p:pic>
      <p:pic>
        <p:nvPicPr>
          <p:cNvPr id="15366" name="Picture 6" descr="http://www.encyclopediavirginia.org/img/display_media.php?mets_filename=evm00001011mets.xml&amp;resolution=low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200400"/>
            <a:ext cx="3076575" cy="35052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438400" y="152400"/>
            <a:ext cx="131799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rodamb.blogspot.com</a:t>
            </a:r>
            <a:endParaRPr lang="en-US" sz="800" dirty="0"/>
          </a:p>
        </p:txBody>
      </p:sp>
      <p:sp>
        <p:nvSpPr>
          <p:cNvPr id="7" name="Rectangle 6"/>
          <p:cNvSpPr/>
          <p:nvPr/>
        </p:nvSpPr>
        <p:spPr>
          <a:xfrm>
            <a:off x="6172200" y="5562600"/>
            <a:ext cx="125707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knowledgehouse.info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1066800"/>
          </a:xfrm>
        </p:spPr>
        <p:txBody>
          <a:bodyPr/>
          <a:lstStyle/>
          <a:p>
            <a:r>
              <a:rPr lang="en-US" dirty="0" smtClean="0"/>
              <a:t>Causes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447800"/>
            <a:ext cx="7854696" cy="1752600"/>
          </a:xfrm>
        </p:spPr>
        <p:txBody>
          <a:bodyPr/>
          <a:lstStyle/>
          <a:p>
            <a:r>
              <a:rPr lang="en-US" dirty="0" smtClean="0"/>
              <a:t>The  causes to the civil war was states rights and slavery</a:t>
            </a:r>
            <a:endParaRPr lang="en-US" dirty="0"/>
          </a:p>
        </p:txBody>
      </p:sp>
      <p:pic>
        <p:nvPicPr>
          <p:cNvPr id="2050" name="Picture 2" descr="http://rollofthunderhearmycrywiki.wikispaces.com/file/view/slavery.jpg/198731672/slave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971800"/>
            <a:ext cx="2809875" cy="3238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905000" y="6324600"/>
            <a:ext cx="57900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nps.gov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1">
      <a:dk1>
        <a:sysClr val="windowText" lastClr="000000"/>
      </a:dk1>
      <a:lt1>
        <a:srgbClr val="7F7F7F"/>
      </a:lt1>
      <a:dk2>
        <a:srgbClr val="BFBFBF"/>
      </a:dk2>
      <a:lt2>
        <a:srgbClr val="D8D8D8"/>
      </a:lt2>
      <a:accent1>
        <a:srgbClr val="FFFFFF"/>
      </a:accent1>
      <a:accent2>
        <a:srgbClr val="09EDED"/>
      </a:accent2>
      <a:accent3>
        <a:srgbClr val="42DCEC"/>
      </a:accent3>
      <a:accent4>
        <a:srgbClr val="290DF9"/>
      </a:accent4>
      <a:accent5>
        <a:srgbClr val="0B118B"/>
      </a:accent5>
      <a:accent6>
        <a:srgbClr val="7727E1"/>
      </a:accent6>
      <a:hlink>
        <a:srgbClr val="4B0D5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468</TotalTime>
  <Words>464</Words>
  <Application>Microsoft Office PowerPoint</Application>
  <PresentationFormat>On-screen Show (4:3)</PresentationFormat>
  <Paragraphs>107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Verve</vt:lpstr>
      <vt:lpstr>Civil War</vt:lpstr>
      <vt:lpstr>Civil war </vt:lpstr>
      <vt:lpstr>Who was involved </vt:lpstr>
      <vt:lpstr>Alliances </vt:lpstr>
      <vt:lpstr>Union states </vt:lpstr>
      <vt:lpstr>Confederate states</vt:lpstr>
      <vt:lpstr>Border states </vt:lpstr>
      <vt:lpstr>President leaders </vt:lpstr>
      <vt:lpstr>Causes </vt:lpstr>
      <vt:lpstr>Battle of Fort Sumter  </vt:lpstr>
      <vt:lpstr>First Battle of Bull Run</vt:lpstr>
      <vt:lpstr>Battle of Gettysburg </vt:lpstr>
      <vt:lpstr>Second Battle of Fort Fisher</vt:lpstr>
      <vt:lpstr>Slide 14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War</dc:title>
  <dc:creator>darian.hines</dc:creator>
  <cp:lastModifiedBy>vanessa</cp:lastModifiedBy>
  <cp:revision>56</cp:revision>
  <dcterms:created xsi:type="dcterms:W3CDTF">2011-03-22T14:07:45Z</dcterms:created>
  <dcterms:modified xsi:type="dcterms:W3CDTF">2011-03-30T02:18:20Z</dcterms:modified>
</cp:coreProperties>
</file>