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9" r:id="rId5"/>
    <p:sldId id="260" r:id="rId6"/>
    <p:sldId id="261" r:id="rId7"/>
    <p:sldId id="263" r:id="rId8"/>
    <p:sldId id="267" r:id="rId9"/>
    <p:sldId id="266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7FCD87-E48D-4172-997F-F858FBC46623}" type="datetimeFigureOut">
              <a:rPr lang="en-US" smtClean="0"/>
              <a:pPr/>
              <a:t>3/29/2011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9F9816-BBB0-4C33-B759-F346CFDA39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www.hawaii.edu/armyrotc/images/courses/civilw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8200"/>
            <a:ext cx="4876800" cy="3657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lgerian" pitchFamily="82" charset="0"/>
              </a:rPr>
              <a:t>Civil War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76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lgerian" pitchFamily="82" charset="0"/>
              </a:rPr>
              <a:t>By darian Hines</a:t>
            </a:r>
          </a:p>
          <a:p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latin typeface="Algerian" pitchFamily="82" charset="0"/>
            </a:endParaRPr>
          </a:p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lgerian" pitchFamily="82" charset="0"/>
              </a:rPr>
              <a:t>1861-1865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>
    <p:blinds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851648" cy="1066800"/>
          </a:xfrm>
        </p:spPr>
        <p:txBody>
          <a:bodyPr/>
          <a:lstStyle/>
          <a:p>
            <a:r>
              <a:rPr lang="en-US" dirty="0" smtClean="0"/>
              <a:t>First Battle of Bull Run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1447800"/>
            <a:ext cx="5568696" cy="51816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The location of this battle was in Virginia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The date </a:t>
            </a:r>
            <a:r>
              <a:rPr lang="en-US" dirty="0" smtClean="0"/>
              <a:t>was July 21 1861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Brigadier General Irvin  McDowell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For confederate was Brigadier General Beauregard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The union causalities was 2,896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1,892 causalities for the confederate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The significant was that they realize how long and violent this war going to be       </a:t>
            </a:r>
            <a:endParaRPr lang="en-US" dirty="0"/>
          </a:p>
        </p:txBody>
      </p:sp>
      <p:pic>
        <p:nvPicPr>
          <p:cNvPr id="2050" name="Picture 2" descr="http://civilwar.olemarius.net/images/picks/Battle%20of%20Bull%20Run--July%2021st%201861-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288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851648" cy="1447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ish.in/wp-content/uploads/2011/02/wpid-civil-war-uniforms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Civil war 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524000"/>
            <a:ext cx="9144000" cy="5334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The Civil war occurred in April 12 , 1861 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The main causes was slavery and states rights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The Civil war had ended in April 9 1865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And the battle that began the Civil war was the battle of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F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ort Sumter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ibiblio.org/pub/academic/history/marshall/military/civil_war_usa/CSA.documents/secede.gif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927"/>
            <a:ext cx="9144000" cy="685107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851648" cy="1219200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Who was involved 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743200"/>
            <a:ext cx="7854696" cy="1752600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Border states</a:t>
            </a:r>
          </a:p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Confederate states </a:t>
            </a:r>
          </a:p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Union states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janeqrepublican.files.wordpress.com/2008/12/unionvconfederacy.jpg%3Fw%3D500%26h%3D3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7851648" cy="12954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Union states 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9144000" cy="5181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California                                             Michigan                                                        </a:t>
            </a: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Connecticut                                           Minnesota</a:t>
            </a: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Delaware                                             Nevada </a:t>
            </a: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Illinois                                                New Hampshire</a:t>
            </a: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Indiana                                                New York</a:t>
            </a: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Lowa                                                  New Jersey</a:t>
            </a: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Kansas                                                Ohio  </a:t>
            </a: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Kentucky                                              Oregon                                                                                 </a:t>
            </a: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Maine                                                  Pennsylvania</a:t>
            </a: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Maryland                                             Rhode Island</a:t>
            </a: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Massachusetts                                      Vermont                                      </a:t>
            </a:r>
          </a:p>
          <a:p>
            <a:pPr algn="l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                                                          West Virginia</a:t>
            </a: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  <p:transition>
    <p:diamond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851648" cy="16002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Confederate states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9144000" cy="51816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 smtClean="0">
                <a:solidFill>
                  <a:schemeClr val="accent1"/>
                </a:solidFill>
              </a:rPr>
              <a:t>South Carolina 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North Carolina 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Mississippi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Florida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Alabama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Georgia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Louisiana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Texas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Virginia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Arkansas 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Tennessee </a:t>
            </a:r>
          </a:p>
          <a:p>
            <a:pPr algn="l"/>
            <a:endParaRPr lang="en-US" dirty="0" smtClean="0">
              <a:solidFill>
                <a:schemeClr val="accent1"/>
              </a:solidFill>
            </a:endParaRPr>
          </a:p>
          <a:p>
            <a:pPr algn="l"/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5122" name="Picture 2" descr="http://upload.wikimedia.org/wikipedia/commons/thumb/2/27/Map_of_CSA_4.png/550px-Map_of_CSA_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3505200"/>
            <a:ext cx="5238750" cy="26574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851648" cy="1371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Border states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286000"/>
            <a:ext cx="9144000" cy="4572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Missouri</a:t>
            </a:r>
          </a:p>
          <a:p>
            <a:pPr algn="l"/>
            <a:r>
              <a:rPr lang="en-US" dirty="0" smtClean="0"/>
              <a:t>Maryland </a:t>
            </a:r>
          </a:p>
          <a:p>
            <a:pPr algn="l"/>
            <a:r>
              <a:rPr lang="en-US" dirty="0" smtClean="0"/>
              <a:t>Kentucky</a:t>
            </a:r>
          </a:p>
          <a:p>
            <a:pPr algn="l"/>
            <a:r>
              <a:rPr lang="en-US" dirty="0" smtClean="0"/>
              <a:t>West Virginia</a:t>
            </a:r>
          </a:p>
          <a:p>
            <a:pPr algn="l"/>
            <a:r>
              <a:rPr lang="en-US" dirty="0" smtClean="0"/>
              <a:t>Delaware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100" name="Picture 4" descr="http://myhero.com/images/guest/g225811/hero63863/g225811_u73931_american_civil_war_ma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2514600"/>
            <a:ext cx="4752975" cy="3076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7851648" cy="10668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President leaders 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752600"/>
            <a:ext cx="9144000" cy="51054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Abraham Lincoln was the president for the union sates during the civil war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And for the confederate president was president Jefferson Davis </a:t>
            </a:r>
          </a:p>
          <a:p>
            <a:endParaRPr lang="en-US" dirty="0">
              <a:latin typeface="+mj-lt"/>
            </a:endParaRPr>
          </a:p>
        </p:txBody>
      </p:sp>
      <p:pic>
        <p:nvPicPr>
          <p:cNvPr id="15364" name="Picture 4" descr="http://paranormalknowledge.com/articles/wp-content/uploads/2008/10/lincol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38400" cy="1828800"/>
          </a:xfrm>
          <a:prstGeom prst="rect">
            <a:avLst/>
          </a:prstGeom>
          <a:noFill/>
        </p:spPr>
      </p:pic>
      <p:pic>
        <p:nvPicPr>
          <p:cNvPr id="15366" name="Picture 6" descr="http://www.encyclopediavirginia.org/img/display_media.php?mets_filename=evm00001011mets.xml&amp;resolution=lowr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3124200"/>
            <a:ext cx="3076575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1066800"/>
          </a:xfrm>
        </p:spPr>
        <p:txBody>
          <a:bodyPr/>
          <a:lstStyle/>
          <a:p>
            <a:r>
              <a:rPr lang="en-US" dirty="0" smtClean="0"/>
              <a:t>Causes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447800"/>
            <a:ext cx="7854696" cy="1752600"/>
          </a:xfrm>
        </p:spPr>
        <p:txBody>
          <a:bodyPr/>
          <a:lstStyle/>
          <a:p>
            <a:r>
              <a:rPr lang="en-US" dirty="0" smtClean="0"/>
              <a:t>The  causes to the civil war was states rights and slavery</a:t>
            </a:r>
            <a:endParaRPr lang="en-US" dirty="0"/>
          </a:p>
        </p:txBody>
      </p:sp>
      <p:pic>
        <p:nvPicPr>
          <p:cNvPr id="2050" name="Picture 2" descr="http://rollofthunderhearmycrywiki.wikispaces.com/file/view/slavery.jpg/198731672/slave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971800"/>
            <a:ext cx="2809875" cy="3238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7851648" cy="914400"/>
          </a:xfrm>
        </p:spPr>
        <p:txBody>
          <a:bodyPr/>
          <a:lstStyle/>
          <a:p>
            <a:r>
              <a:rPr lang="en-US" dirty="0" smtClean="0"/>
              <a:t>Battle of Fort Sumter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447800"/>
            <a:ext cx="4876800" cy="51816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sz="2400" dirty="0" smtClean="0"/>
              <a:t>The start of this battle was on April 12, 1861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dirty="0" smtClean="0"/>
              <a:t>The location was South Carolina </a:t>
            </a:r>
          </a:p>
          <a:p>
            <a:pPr algn="l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2400" dirty="0" smtClean="0"/>
              <a:t>This battle lasted for two days </a:t>
            </a:r>
          </a:p>
          <a:p>
            <a:pPr algn="l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2400" dirty="0" smtClean="0"/>
              <a:t>The general for the union was Brigadier General Beauregard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dirty="0" smtClean="0"/>
              <a:t>Confederate general was Major Anderson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dirty="0" smtClean="0"/>
              <a:t>This battle have no casualties 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dirty="0" smtClean="0"/>
              <a:t>The significant was that this battle was the beginning of the civil war</a:t>
            </a:r>
          </a:p>
          <a:p>
            <a:pPr algn="l"/>
            <a:endParaRPr lang="en-US" sz="1800" dirty="0"/>
          </a:p>
        </p:txBody>
      </p:sp>
      <p:pic>
        <p:nvPicPr>
          <p:cNvPr id="1028" name="Picture 4" descr="http://www.sonofthesouth.net/leefoundation/sumter/ft-sumter-1_Pictur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3781425"/>
            <a:ext cx="3886200" cy="3076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arian hines">
      <a:majorFont>
        <a:latin typeface="Old English Text MT"/>
        <a:ea typeface=""/>
        <a:cs typeface=""/>
      </a:majorFont>
      <a:minorFont>
        <a:latin typeface="Matura MT Script Capitals"/>
        <a:ea typeface=""/>
        <a:cs typeface="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Words>261</Words>
  <Application>Microsoft Office PowerPoint</Application>
  <PresentationFormat>On-screen Show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Civil War</vt:lpstr>
      <vt:lpstr>Civil war </vt:lpstr>
      <vt:lpstr>Who was involved </vt:lpstr>
      <vt:lpstr>Union states </vt:lpstr>
      <vt:lpstr>Confederate states</vt:lpstr>
      <vt:lpstr>Border states </vt:lpstr>
      <vt:lpstr>President leaders </vt:lpstr>
      <vt:lpstr>Causes </vt:lpstr>
      <vt:lpstr>Battle of Fort Sumter  </vt:lpstr>
      <vt:lpstr>First Battle of Bull Run</vt:lpstr>
      <vt:lpstr>Slide 11</vt:lpstr>
    </vt:vector>
  </TitlesOfParts>
  <Company>NHCS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War</dc:title>
  <dc:creator>darian.hines</dc:creator>
  <cp:lastModifiedBy>darian.hines</cp:lastModifiedBy>
  <cp:revision>36</cp:revision>
  <dcterms:created xsi:type="dcterms:W3CDTF">2011-03-22T14:07:45Z</dcterms:created>
  <dcterms:modified xsi:type="dcterms:W3CDTF">2011-03-29T20:23:36Z</dcterms:modified>
</cp:coreProperties>
</file>